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jpg" ContentType="image/jpg"/>
  <Default Extension="png" ContentType="image/png"/>
  <Default Extension="gif" ContentType="image/gif"/>
  <Override PartName="/docProps/app.xml" ContentType="application/vnd.openxmlformats-officedocument.extended-properties+xml"/>
  <Override PartName="/ppt/theme/theme1.xml" ContentType="application/vnd.openxmlformats-officedocument.theme+xml"/>
  <Override PartName="/docProps/core.xml" ContentType="application/vnd.openxmlformats-package.core-properties+xml"/>
  <Override PartName="/ppt/slideMasters/slideMaster1.xml" ContentType="application/vnd.openxmlformats-officedocument.presentationml.slide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tableStyles.xml" ContentType="application/vnd.openxmlformats-officedocument.presentationml.tableStyles+xml"/>
  <Override PartName="/ppt/viewProps.xml" ContentType="application/vnd.openxmlformats-officedocument.presentationml.view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</p:sldIdLst>
  <p:sldSz cx="18288000" cy="10287000" type="screen4x3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4" d="100"/>
          <a:sy n="64" d="100"/>
        </p:scale>
        <p:origin x="-139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7/29/2020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1/30/2017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6/13/2013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�#�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.png"/><Relationship Id="rId3" Type="http://schemas.openxmlformats.org/officeDocument/2006/relationships/image" Target="../media/image48.png"/><Relationship Id="rId4" Type="http://schemas.openxmlformats.org/officeDocument/2006/relationships/image" Target="../media/image49.png"/><Relationship Id="rId5" Type="http://schemas.openxmlformats.org/officeDocument/2006/relationships/image" Target="../media/image50.pn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.png"/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5" Type="http://schemas.openxmlformats.org/officeDocument/2006/relationships/image" Target="../media/image59.png"/><Relationship Id="rId6" Type="http://schemas.openxmlformats.org/officeDocument/2006/relationships/image" Target="../media/image60.pn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4.png"/><Relationship Id="rId6" Type="http://schemas.openxmlformats.org/officeDocument/2006/relationships/image" Target="../media/image65.pn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Relationship Id="rId4" Type="http://schemas.openxmlformats.org/officeDocument/2006/relationships/image" Target="../media/image68.png"/><Relationship Id="rId5" Type="http://schemas.openxmlformats.org/officeDocument/2006/relationships/image" Target="../media/image69.png"/><Relationship Id="rId6" Type="http://schemas.openxmlformats.org/officeDocument/2006/relationships/image" Target="../media/image70.pn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.png"/><Relationship Id="rId3" Type="http://schemas.openxmlformats.org/officeDocument/2006/relationships/image" Target="../media/image72.png"/><Relationship Id="rId4" Type="http://schemas.openxmlformats.org/officeDocument/2006/relationships/image" Target="../media/image73.png"/><Relationship Id="rId5" Type="http://schemas.openxmlformats.org/officeDocument/2006/relationships/image" Target="../media/image74.png"/><Relationship Id="rId6" Type="http://schemas.openxmlformats.org/officeDocument/2006/relationships/image" Target="../media/image75.pn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.png"/><Relationship Id="rId3" Type="http://schemas.openxmlformats.org/officeDocument/2006/relationships/image" Target="../media/image77.png"/><Relationship Id="rId4" Type="http://schemas.openxmlformats.org/officeDocument/2006/relationships/image" Target="../media/image78.png"/><Relationship Id="rId5" Type="http://schemas.openxmlformats.org/officeDocument/2006/relationships/image" Target="../media/image79.png"/><Relationship Id="rId6" Type="http://schemas.openxmlformats.org/officeDocument/2006/relationships/image" Target="../media/image80.png"/><Relationship Id="rId7" Type="http://schemas.openxmlformats.org/officeDocument/2006/relationships/image" Target="../media/image81.pn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.png"/><Relationship Id="rId3" Type="http://schemas.openxmlformats.org/officeDocument/2006/relationships/image" Target="../media/image8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.png"/><Relationship Id="rId3" Type="http://schemas.openxmlformats.org/officeDocument/2006/relationships/image" Target="../media/image87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0.png"/><Relationship Id="rId3" Type="http://schemas.openxmlformats.org/officeDocument/2006/relationships/image" Target="../media/image91.png"/><Relationship Id="rId4" Type="http://schemas.openxmlformats.org/officeDocument/2006/relationships/image" Target="../media/image92.png"/><Relationship Id="rId5" Type="http://schemas.openxmlformats.org/officeDocument/2006/relationships/image" Target="../media/image93.png"/><Relationship Id="rId6" Type="http://schemas.openxmlformats.org/officeDocument/2006/relationships/image" Target="../media/image94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.png"/><Relationship Id="rId3" Type="http://schemas.openxmlformats.org/officeDocument/2006/relationships/image" Target="../media/image96.png"/><Relationship Id="rId4" Type="http://schemas.openxmlformats.org/officeDocument/2006/relationships/image" Target="../media/image97.png"/><Relationship Id="rId5" Type="http://schemas.openxmlformats.org/officeDocument/2006/relationships/image" Target="../media/image98.png"/><Relationship Id="rId6" Type="http://schemas.openxmlformats.org/officeDocument/2006/relationships/image" Target="../media/image99.pn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png"/><Relationship Id="rId4" Type="http://schemas.openxmlformats.org/officeDocument/2006/relationships/image" Target="../media/image102.png"/><Relationship Id="rId5" Type="http://schemas.openxmlformats.org/officeDocument/2006/relationships/image" Target="../media/image103.png"/><Relationship Id="rId6" Type="http://schemas.openxmlformats.org/officeDocument/2006/relationships/image" Target="../media/image104.pn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.png"/><Relationship Id="rId3" Type="http://schemas.openxmlformats.org/officeDocument/2006/relationships/image" Target="../media/image106.png"/><Relationship Id="rId4" Type="http://schemas.openxmlformats.org/officeDocument/2006/relationships/image" Target="../media/image107.png"/><Relationship Id="rId5" Type="http://schemas.openxmlformats.org/officeDocument/2006/relationships/image" Target="../media/image108.png"/><Relationship Id="rId6" Type="http://schemas.openxmlformats.org/officeDocument/2006/relationships/image" Target="../media/image109.pn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.png"/><Relationship Id="rId3" Type="http://schemas.openxmlformats.org/officeDocument/2006/relationships/image" Target="../media/image111.png"/><Relationship Id="rId4" Type="http://schemas.openxmlformats.org/officeDocument/2006/relationships/image" Target="../media/image112.png"/><Relationship Id="rId5" Type="http://schemas.openxmlformats.org/officeDocument/2006/relationships/image" Target="../media/image113.png"/><Relationship Id="rId6" Type="http://schemas.openxmlformats.org/officeDocument/2006/relationships/image" Target="../media/image114.pn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5.png"/><Relationship Id="rId3" Type="http://schemas.openxmlformats.org/officeDocument/2006/relationships/image" Target="../media/image116.png"/><Relationship Id="rId4" Type="http://schemas.openxmlformats.org/officeDocument/2006/relationships/image" Target="../media/image117.png"/><Relationship Id="rId5" Type="http://schemas.openxmlformats.org/officeDocument/2006/relationships/image" Target="../media/image118.png"/><Relationship Id="rId6" Type="http://schemas.openxmlformats.org/officeDocument/2006/relationships/image" Target="../media/image119.pn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pn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5.png"/><Relationship Id="rId3" Type="http://schemas.openxmlformats.org/officeDocument/2006/relationships/image" Target="../media/image126.png"/><Relationship Id="rId4" Type="http://schemas.openxmlformats.org/officeDocument/2006/relationships/image" Target="../media/image127.png"/><Relationship Id="rId5" Type="http://schemas.openxmlformats.org/officeDocument/2006/relationships/image" Target="../media/image128.png"/><Relationship Id="rId6" Type="http://schemas.openxmlformats.org/officeDocument/2006/relationships/image" Target="../media/image129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.png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13.png"/><Relationship Id="rId6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Relationship Id="rId6" Type="http://schemas.openxmlformats.org/officeDocument/2006/relationships/image" Target="../media/image19.png"/><Relationship Id="rId7" Type="http://schemas.openxmlformats.org/officeDocument/2006/relationships/image" Target="../media/image20.png"/><Relationship Id="rId8" Type="http://schemas.openxmlformats.org/officeDocument/2006/relationships/image" Target="../media/image21.png"/><Relationship Id="rId9" Type="http://schemas.openxmlformats.org/officeDocument/2006/relationships/image" Target="../media/image22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0.png"/><Relationship Id="rId6" Type="http://schemas.openxmlformats.org/officeDocument/2006/relationships/image" Target="../media/image31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.png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Relationship Id="rId3" Type="http://schemas.openxmlformats.org/officeDocument/2006/relationships/image" Target="../media/image43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46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273408" y="2012071"/>
            <a:ext cx="9847619" cy="245714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660851" y="8449950"/>
            <a:ext cx="1457143" cy="6571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0677" y="3223049"/>
            <a:ext cx="11404359" cy="3340216"/>
            <a:chOff x="3440677" y="3223049"/>
            <a:chExt cx="11404359" cy="3340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0677" y="3223049"/>
              <a:ext cx="11404359" cy="3340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7968" y="4102959"/>
            <a:ext cx="8695238" cy="180952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441103" y="128177"/>
            <a:ext cx="3495238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57632" y="1042762"/>
            <a:ext cx="12970450" cy="9292892"/>
            <a:chOff x="2657632" y="1042762"/>
            <a:chExt cx="12970450" cy="929289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657632" y="1042762"/>
              <a:ext cx="12970450" cy="929289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26315" y="260156"/>
            <a:ext cx="4476190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167911" y="1269628"/>
            <a:ext cx="7066339" cy="12369960"/>
            <a:chOff x="5167911" y="1269628"/>
            <a:chExt cx="7066339" cy="1236996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167911" y="1269628"/>
              <a:ext cx="7066339" cy="123699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75044" y="128177"/>
            <a:ext cx="37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038163" y="1213519"/>
            <a:ext cx="10170972" cy="8937742"/>
            <a:chOff x="4038163" y="1213519"/>
            <a:chExt cx="10170972" cy="893774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163" y="1213519"/>
              <a:ext cx="10170972" cy="89377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089924" y="621892"/>
            <a:ext cx="6209524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123661" y="1951631"/>
            <a:ext cx="16038393" cy="7878861"/>
            <a:chOff x="1123661" y="1951631"/>
            <a:chExt cx="16038393" cy="7878861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23661" y="1951631"/>
              <a:ext cx="16038393" cy="787886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75372" y="355827"/>
            <a:ext cx="37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0517" y="1573109"/>
            <a:ext cx="9499160" cy="8712605"/>
            <a:chOff x="4300517" y="1573109"/>
            <a:chExt cx="9499160" cy="87126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517" y="1573109"/>
              <a:ext cx="9499160" cy="8712605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75372" y="355827"/>
            <a:ext cx="37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300517" y="1573109"/>
            <a:ext cx="9499160" cy="8712605"/>
            <a:chOff x="4300517" y="1573109"/>
            <a:chExt cx="9499160" cy="8712605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00517" y="1573109"/>
              <a:ext cx="9499160" cy="871260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057143" y="5359490"/>
            <a:ext cx="6171429" cy="4916540"/>
            <a:chOff x="6057143" y="5359490"/>
            <a:chExt cx="6171429" cy="491654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5359490"/>
              <a:ext cx="6171429" cy="491654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77904" y="324724"/>
            <a:ext cx="5238095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378255" y="1450180"/>
            <a:ext cx="13529205" cy="8605042"/>
            <a:chOff x="2378255" y="1450180"/>
            <a:chExt cx="13529205" cy="8605042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378255" y="1450180"/>
              <a:ext cx="13529205" cy="860504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0677" y="3223049"/>
            <a:ext cx="11404359" cy="3340216"/>
            <a:chOff x="3440677" y="3223049"/>
            <a:chExt cx="11404359" cy="3340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0677" y="3223049"/>
              <a:ext cx="11404359" cy="3340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7968" y="4102959"/>
            <a:ext cx="8285714" cy="1809524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52939" y="375034"/>
            <a:ext cx="6971429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48315" y="3213674"/>
            <a:ext cx="13989083" cy="6737570"/>
            <a:chOff x="2148315" y="3213674"/>
            <a:chExt cx="13989083" cy="673757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48315" y="3213674"/>
              <a:ext cx="13989083" cy="673757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7780" y="1660712"/>
            <a:ext cx="17761905" cy="1390476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757515" y="1178945"/>
            <a:ext cx="9376495" cy="7139068"/>
            <a:chOff x="7757515" y="1178945"/>
            <a:chExt cx="9376495" cy="713906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757515" y="1178945"/>
              <a:ext cx="9376495" cy="713906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424348" y="1751424"/>
            <a:ext cx="5980952" cy="1571429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8520995" y="3499169"/>
            <a:ext cx="3019048" cy="4390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8572422" y="3029445"/>
            <a:ext cx="1966708" cy="493714"/>
            <a:chOff x="8572422" y="3029445"/>
            <a:chExt cx="1966708" cy="4937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72422" y="3029445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3302" y="404781"/>
            <a:ext cx="37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692421" y="2563615"/>
            <a:ext cx="14900872" cy="7245549"/>
            <a:chOff x="1692421" y="2563615"/>
            <a:chExt cx="14900872" cy="7245549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92421" y="2563615"/>
              <a:ext cx="14900872" cy="7245549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68175" y="1592724"/>
            <a:ext cx="18457143" cy="828571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14557" y="602684"/>
            <a:ext cx="7495238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298138" y="3380202"/>
            <a:ext cx="13689438" cy="6673601"/>
            <a:chOff x="2298138" y="3380202"/>
            <a:chExt cx="13689438" cy="6673601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298138" y="3380202"/>
              <a:ext cx="13689438" cy="6673601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6636" y="1677994"/>
            <a:ext cx="17400000" cy="167619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303302" y="157141"/>
            <a:ext cx="3809524" cy="21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104898" y="3681974"/>
            <a:ext cx="14075917" cy="6862010"/>
            <a:chOff x="2104898" y="3681974"/>
            <a:chExt cx="14075917" cy="6862010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104898" y="3681974"/>
              <a:ext cx="14075917" cy="68620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53332" y="1998693"/>
            <a:ext cx="18085714" cy="1895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221480" y="366263"/>
            <a:ext cx="37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983432" y="3096608"/>
            <a:ext cx="14318851" cy="7016237"/>
            <a:chOff x="1983432" y="3096608"/>
            <a:chExt cx="14318851" cy="7016237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983432" y="3096608"/>
              <a:ext cx="14318851" cy="7016237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51032" y="1492987"/>
            <a:ext cx="15990476" cy="1628571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61525" y="621892"/>
            <a:ext cx="3876190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517414" y="2958607"/>
            <a:ext cx="15250886" cy="7472934"/>
            <a:chOff x="1517414" y="2958607"/>
            <a:chExt cx="15250886" cy="7472934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17414" y="2958607"/>
              <a:ext cx="15250886" cy="7472934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467780" y="1674557"/>
            <a:ext cx="18409524" cy="139047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5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591868" y="401554"/>
            <a:ext cx="5209524" cy="2142857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642449" y="52959"/>
            <a:ext cx="2038095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524885" y="3621427"/>
            <a:ext cx="13197528" cy="6433795"/>
            <a:chOff x="2524885" y="3621427"/>
            <a:chExt cx="13197528" cy="6433795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2524885" y="3621427"/>
              <a:ext cx="13197528" cy="6433795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-243253" y="2534237"/>
            <a:ext cx="18266667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6">
    <p:bg>
      <p:bgPr>
        <a:solidFill>
          <a:srgbClr val="41475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948515" y="5560675"/>
            <a:ext cx="4552381" cy="86666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084990" y="3931763"/>
            <a:ext cx="7047619" cy="167619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910465" y="9374531"/>
            <a:ext cx="4200000" cy="752381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367667" y="9374870"/>
            <a:ext cx="4495238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46505" y="838556"/>
            <a:ext cx="4438095" cy="156190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112375" y="1962973"/>
            <a:ext cx="1966708" cy="493714"/>
            <a:chOff x="1112375" y="196297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12375" y="1962973"/>
              <a:ext cx="1966708" cy="493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112375" y="2456687"/>
            <a:ext cx="2746448" cy="3664085"/>
            <a:chOff x="1112375" y="2456687"/>
            <a:chExt cx="2746448" cy="3664085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2375" y="2456687"/>
              <a:ext cx="2746448" cy="3664085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802237" y="909030"/>
            <a:ext cx="7352381" cy="895238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829048" y="4248716"/>
            <a:ext cx="4561905" cy="14095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934231" y="3601465"/>
            <a:ext cx="2838095" cy="752381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106522" y="1160096"/>
            <a:ext cx="9457143" cy="1561905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2013" y="4248716"/>
            <a:ext cx="4866667" cy="2723810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797196" y="3601465"/>
            <a:ext cx="2838095" cy="752381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2607620" y="4248716"/>
            <a:ext cx="5123810" cy="3380952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2959157" y="3601465"/>
            <a:ext cx="3009524" cy="752381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4112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178631" y="-450036"/>
            <a:ext cx="18642977" cy="11185786"/>
            <a:chOff x="-178631" y="-450036"/>
            <a:chExt cx="18642977" cy="111857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78631" y="-450036"/>
              <a:ext cx="18642977" cy="111857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178631" y="9113043"/>
            <a:ext cx="18589563" cy="1371429"/>
            <a:chOff x="-178631" y="9113043"/>
            <a:chExt cx="18589563" cy="13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178631" y="9113043"/>
              <a:ext cx="18589563" cy="1371429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440677" y="3223049"/>
            <a:ext cx="11404359" cy="3340216"/>
            <a:chOff x="3440677" y="3223049"/>
            <a:chExt cx="11404359" cy="334021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440677" y="3223049"/>
              <a:ext cx="11404359" cy="3340216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3987968" y="4102959"/>
            <a:ext cx="8590476" cy="180952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265236" y="122492"/>
            <a:ext cx="10323810" cy="20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1921" y="1205899"/>
            <a:ext cx="18412852" cy="9085578"/>
            <a:chOff x="-1921" y="1205899"/>
            <a:chExt cx="18412852" cy="908557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1921" y="1205899"/>
              <a:ext cx="18412852" cy="908557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6188" y="122492"/>
            <a:ext cx="11076190" cy="20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17118"/>
            <a:ext cx="18303001" cy="9195488"/>
            <a:chOff x="0" y="1117118"/>
            <a:chExt cx="18303001" cy="9195488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117118"/>
              <a:ext cx="18303001" cy="919548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046188" y="122492"/>
            <a:ext cx="11076190" cy="2057143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117118"/>
            <a:ext cx="18283793" cy="9212774"/>
            <a:chOff x="0" y="1117118"/>
            <a:chExt cx="18283793" cy="921277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0" y="1117118"/>
              <a:ext cx="18283793" cy="92127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E3E7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122113" y="128177"/>
            <a:ext cx="4514286" cy="120952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711018" y="623403"/>
            <a:ext cx="1966708" cy="493714"/>
            <a:chOff x="711018" y="623403"/>
            <a:chExt cx="1966708" cy="493714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11018" y="623403"/>
              <a:ext cx="1966708" cy="493714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3735336" y="9468146"/>
            <a:ext cx="4219048" cy="571429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42449" y="52959"/>
            <a:ext cx="3257143" cy="90476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9544" y="1077551"/>
            <a:ext cx="18324130" cy="9296519"/>
            <a:chOff x="-59544" y="1077551"/>
            <a:chExt cx="18324130" cy="9296519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59544" y="1077551"/>
              <a:ext cx="18324130" cy="92965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26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27" baseType="lpstr"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</vt:vector>
  </TitlesOfParts>
  <Company>officegen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officegen</dc:creator>
  <cp:lastModifiedBy>officegen</cp:lastModifiedBy>
  <cp:revision>1</cp:revision>
  <dcterms:created xsi:type="dcterms:W3CDTF">2020-07-29T09:39:30Z</dcterms:created>
  <dcterms:modified xsi:type="dcterms:W3CDTF">2020-07-29T09:39:30Z</dcterms:modified>
</cp:coreProperties>
</file>